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401" r:id="rId2"/>
    <p:sldId id="257" r:id="rId3"/>
    <p:sldId id="307" r:id="rId4"/>
    <p:sldId id="308" r:id="rId5"/>
    <p:sldId id="260" r:id="rId6"/>
    <p:sldId id="261" r:id="rId7"/>
    <p:sldId id="298" r:id="rId8"/>
    <p:sldId id="262" r:id="rId9"/>
    <p:sldId id="402" r:id="rId10"/>
    <p:sldId id="403" r:id="rId11"/>
    <p:sldId id="263" r:id="rId12"/>
    <p:sldId id="345" r:id="rId13"/>
    <p:sldId id="288" r:id="rId14"/>
    <p:sldId id="373" r:id="rId15"/>
    <p:sldId id="266" r:id="rId16"/>
    <p:sldId id="304" r:id="rId17"/>
    <p:sldId id="306" r:id="rId18"/>
    <p:sldId id="305" r:id="rId19"/>
    <p:sldId id="272" r:id="rId20"/>
    <p:sldId id="290" r:id="rId21"/>
    <p:sldId id="346" r:id="rId22"/>
    <p:sldId id="292" r:id="rId23"/>
    <p:sldId id="277" r:id="rId24"/>
    <p:sldId id="278" r:id="rId25"/>
    <p:sldId id="291" r:id="rId26"/>
    <p:sldId id="282" r:id="rId27"/>
    <p:sldId id="283" r:id="rId28"/>
    <p:sldId id="285" r:id="rId29"/>
    <p:sldId id="406" r:id="rId30"/>
    <p:sldId id="301" r:id="rId31"/>
    <p:sldId id="405" r:id="rId32"/>
    <p:sldId id="408" r:id="rId33"/>
    <p:sldId id="404" r:id="rId34"/>
    <p:sldId id="294" r:id="rId35"/>
    <p:sldId id="293" r:id="rId36"/>
    <p:sldId id="407" r:id="rId37"/>
    <p:sldId id="299" r:id="rId38"/>
    <p:sldId id="341" r:id="rId39"/>
    <p:sldId id="287" r:id="rId40"/>
    <p:sldId id="303" r:id="rId41"/>
    <p:sldId id="442" r:id="rId42"/>
  </p:sldIdLst>
  <p:sldSz cx="10298113" cy="6858000"/>
  <p:notesSz cx="6858000" cy="9144000"/>
  <p:custDataLst>
    <p:tags r:id="rId4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1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FF"/>
    <a:srgbClr val="FF0066"/>
    <a:srgbClr val="00FF00"/>
    <a:srgbClr val="0000FF"/>
    <a:srgbClr val="FF0000"/>
    <a:srgbClr val="D6009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19"/>
  </p:normalViewPr>
  <p:slideViewPr>
    <p:cSldViewPr showGuides="1">
      <p:cViewPr varScale="1">
        <p:scale>
          <a:sx n="104" d="100"/>
          <a:sy n="104" d="100"/>
        </p:scale>
        <p:origin x="1452" y="114"/>
      </p:cViewPr>
      <p:guideLst>
        <p:guide orient="horz" pos="2018"/>
        <p:guide pos="31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t>2023/12/4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11250" y="1143000"/>
            <a:ext cx="46355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3113" y="2130425"/>
            <a:ext cx="8751887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4638" y="3886200"/>
            <a:ext cx="720883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2316163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80085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534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534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7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4559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513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513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30813" y="1535113"/>
            <a:ext cx="45529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30813" y="2174875"/>
            <a:ext cx="45529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9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5900" y="273050"/>
            <a:ext cx="5757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9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7713" y="4800600"/>
            <a:ext cx="61801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17713" y="612775"/>
            <a:ext cx="6180137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17713" y="5367338"/>
            <a:ext cx="61801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69413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514350" y="1600200"/>
            <a:ext cx="9269413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34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5225"/>
            <a:ext cx="326231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24034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378846-9DC2-ED98-AF17-11F710BC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  <p:transition advTm="18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/>
          <p:nvPr/>
        </p:nvSpPr>
        <p:spPr>
          <a:xfrm>
            <a:off x="0" y="2233613"/>
            <a:ext cx="10298113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pic>
        <p:nvPicPr>
          <p:cNvPr id="4" name="图片 3" descr="幻灯片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4000" b="1" dirty="0">
                <a:solidFill>
                  <a:srgbClr val="FF9966"/>
                </a:solidFill>
                <a:latin typeface="宋体" panose="02010600030101010101" pitchFamily="2" charset="-122"/>
              </a:rPr>
              <a:t> </a:t>
            </a:r>
            <a:endParaRPr lang="en-US" altLang="zh-CN" sz="3600" b="1" dirty="0">
              <a:solidFill>
                <a:srgbClr val="FF9966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幻灯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B970D5-47F6-C4B6-F171-F72420505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xfrm>
            <a:off x="501650" y="304800"/>
            <a:ext cx="9269413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4000" b="1" dirty="0">
                <a:solidFill>
                  <a:srgbClr val="FF9966"/>
                </a:solidFill>
                <a:latin typeface="宋体" panose="02010600030101010101" pitchFamily="2" charset="-122"/>
              </a:rPr>
              <a:t> </a:t>
            </a:r>
            <a:endParaRPr lang="en-US" altLang="zh-CN" sz="3600" b="1" dirty="0">
              <a:solidFill>
                <a:srgbClr val="FF9966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幻灯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/>
          <p:nvPr/>
        </p:nvSpPr>
        <p:spPr>
          <a:xfrm>
            <a:off x="4920615" y="2176463"/>
            <a:ext cx="5529263" cy="46815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/>
          <a:lstStyle/>
          <a:p>
            <a:pPr marL="609600" indent="-609600">
              <a:spcBef>
                <a:spcPct val="20000"/>
              </a:spcBef>
            </a:pPr>
            <a:endParaRPr lang="zh-CN" altLang="en-US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 descr="幻灯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/>
          <p:nvPr/>
        </p:nvSpPr>
        <p:spPr>
          <a:xfrm>
            <a:off x="4768850" y="1905000"/>
            <a:ext cx="5529263" cy="46815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/>
          <a:lstStyle/>
          <a:p>
            <a:pPr marL="609600" indent="-609600">
              <a:spcBef>
                <a:spcPct val="20000"/>
              </a:spcBef>
              <a:buNone/>
            </a:pPr>
            <a:endParaRPr lang="zh-CN" altLang="en-US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27015" y="4267200"/>
            <a:ext cx="743966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solidFill>
                  <a:schemeClr val="bg1"/>
                </a:solidFill>
              </a:rPr>
              <a:t>① 设计理念最先进，泵阀与圆柱体直接连接，只用1个接头（国外产品3个接头），可节省手术时间约1/3，因此安全系数更高；② 液压泵功率大，出水速度比国外产品快，操控勃起的速度更快（见图2）；③ 液泵阀与圆柱体以及液囊之间的连接管设计极为精确，基本不需要修剪； 泵与阀的组合更合理，液压泵置于液泵阀的底部使用更方便； 圆柱体规格比国外齐全，足以满足各种不同人群； 阴茎脚设计完全参照解剖结构； 价格只有国外同类产品价格的50~60%甚至更低。</a:t>
            </a:r>
          </a:p>
        </p:txBody>
      </p:sp>
      <p:pic>
        <p:nvPicPr>
          <p:cNvPr id="6" name="图片 5" descr="幻灯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0296525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0138646-8dc0-405f-823d-0430648f9dd4"/>
  <p:tag name="COMMONDATA" val="eyJoZGlkIjoiM2Y2OThmNjczMDVhNjFiNTNhOTA5YWYzOWUyMTc2MDY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行楷" panose="020108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行楷" panose="0201080004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自定义</PresentationFormat>
  <Paragraphs>3</Paragraphs>
  <Slides>41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6" baseType="lpstr">
      <vt:lpstr>华文行楷</vt:lpstr>
      <vt:lpstr>宋体</vt:lpstr>
      <vt:lpstr>Arial</vt:lpstr>
      <vt:lpstr>Calibri</vt:lpstr>
      <vt:lpstr>默认设计模板</vt:lpstr>
      <vt:lpstr>PowerPoint 演示文稿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yihongkj</dc:creator>
  <cp:lastModifiedBy>xihong zhu</cp:lastModifiedBy>
  <cp:revision>157</cp:revision>
  <dcterms:created xsi:type="dcterms:W3CDTF">2016-06-29T05:29:00Z</dcterms:created>
  <dcterms:modified xsi:type="dcterms:W3CDTF">2023-12-04T08:51:30Z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2052-11.1.0.13703</vt:lpwstr>
  </property>
  <property fmtid="{D5CDD505-2E9C-101B-9397-08002B2CF9AE}" pid="4" name="ICV">
    <vt:lpwstr>FD65B27F5F914CA7A15398F128F60634</vt:lpwstr>
  </property>
</Properties>
</file>